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209" r:id="rId1"/>
  </p:sldMasterIdLst>
  <p:notesMasterIdLst>
    <p:notesMasterId r:id="rId10"/>
  </p:notesMasterIdLst>
  <p:sldIdLst>
    <p:sldId id="342" r:id="rId2"/>
    <p:sldId id="452" r:id="rId3"/>
    <p:sldId id="453" r:id="rId4"/>
    <p:sldId id="455" r:id="rId5"/>
    <p:sldId id="456" r:id="rId6"/>
    <p:sldId id="454" r:id="rId7"/>
    <p:sldId id="458" r:id="rId8"/>
    <p:sldId id="457" r:id="rId9"/>
  </p:sldIdLst>
  <p:sldSz cx="9144000" cy="6858000" type="screen4x3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맑은 고딕" pitchFamily="34" charset="-127"/>
      <p:regular r:id="rId15"/>
      <p:bold r:id="rId16"/>
    </p:embeddedFont>
    <p:embeddedFont>
      <p:font typeface="Freefrm721 Blk BT"/>
      <p:regular r:id="rId17"/>
      <p:italic r:id="rId18"/>
    </p:embeddedFont>
    <p:embeddedFont>
      <p:font typeface="Calibri Light" charset="0"/>
      <p:regular r:id="rId19"/>
      <p:italic r:id="rId20"/>
    </p:embeddedFont>
    <p:embeddedFont>
      <p:font typeface="Tahoma" pitchFamily="34" charset="0"/>
      <p:regular r:id="rId21"/>
      <p:bold r:id="rId22"/>
    </p:embeddedFont>
    <p:embeddedFont>
      <p:font typeface="FormalScrp421 BT"/>
      <p:regular r:id="rId23"/>
    </p:embeddedFont>
  </p:embeddedFontLst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R THAI" initials="MT" lastIdx="2" clrIdx="0">
    <p:extLst>
      <p:ext uri="{19B8F6BF-5375-455C-9EA6-DF929625EA0E}">
        <p15:presenceInfo xmlns:p15="http://schemas.microsoft.com/office/powerpoint/2012/main" xmlns="" userId="MR THAI" providerId="None"/>
      </p:ext>
    </p:extLst>
  </p:cmAuthor>
  <p:cmAuthor id="2" name="MINH THAI" initials="MT" lastIdx="1" clrIdx="1">
    <p:extLst>
      <p:ext uri="{19B8F6BF-5375-455C-9EA6-DF929625EA0E}">
        <p15:presenceInfo xmlns:p15="http://schemas.microsoft.com/office/powerpoint/2012/main" xmlns="" userId="MINH THA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FF99"/>
    <a:srgbClr val="FFFF66"/>
    <a:srgbClr val="062329"/>
    <a:srgbClr val="00CCFF"/>
    <a:srgbClr val="FF6699"/>
    <a:srgbClr val="66FF66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9" autoAdjust="0"/>
    <p:restoredTop sz="92750" autoAdjust="0"/>
  </p:normalViewPr>
  <p:slideViewPr>
    <p:cSldViewPr>
      <p:cViewPr varScale="1">
        <p:scale>
          <a:sx n="68" d="100"/>
          <a:sy n="68" d="100"/>
        </p:scale>
        <p:origin x="-127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468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6" d="100"/>
          <a:sy n="86" d="100"/>
        </p:scale>
        <p:origin x="3762" y="5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F0957AA-B3F1-4CEF-9BBE-30BF15C10AAA}" type="datetimeFigureOut">
              <a:rPr lang="en-US"/>
              <a:pPr>
                <a:defRPr/>
              </a:pPr>
              <a:t>06/02/2015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0B99E299-3323-472C-A48E-3BB0175C793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0891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fld id="{503596AB-0556-48DD-9251-FAB053D73987}" type="slidenum">
              <a:rPr lang="en-US" altLang="ko-KR" sz="1200"/>
              <a:pPr/>
              <a:t>1</a:t>
            </a:fld>
            <a:endParaRPr lang="en-US" altLang="ko-KR" sz="120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2062163" y="685800"/>
            <a:ext cx="2095500" cy="1571625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2398713"/>
            <a:ext cx="6248400" cy="6491287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8600" indent="-228600" eaLnBrk="1" hangingPunct="1">
              <a:spcBef>
                <a:spcPct val="0"/>
              </a:spcBef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758660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FEB1E-19EC-4343-AB29-5C84AED01215}" type="datetime1">
              <a:rPr lang="en-US" smtClean="0"/>
              <a:t>06/02/2015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35D538-E214-4A41-AF38-A281A36FE430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165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791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A3BD42-6289-4FCE-B40A-4EF2C6FFB17E}" type="datetime1">
              <a:rPr lang="en-US" smtClean="0"/>
              <a:t>06/02/2015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9A4C0B-06C4-4A52-BBA3-E3AD6F1F327D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2149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72F4C8-6029-45D0-8C68-229DB9648757}" type="datetime1">
              <a:rPr lang="en-US" smtClean="0"/>
              <a:t>06/02/2015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78552-5060-4648-8764-FAD343B682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2572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3DCCFC9-61E5-453D-9B66-9618290179EC}" type="datetime1">
              <a:rPr lang="en-US" smtClean="0"/>
              <a:t>06/02/2015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ADD4-3BD0-46C9-953F-82143F6064A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56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0163987-1894-4255-9A7F-949473836158}" type="datetime1">
              <a:rPr lang="en-US" smtClean="0"/>
              <a:t>06/02/2015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05936-AD4E-47CA-849D-22CD622F9B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030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96FDE-FA1D-4153-AE0F-66756EA7B1CF}" type="datetime1">
              <a:rPr lang="en-US" smtClean="0"/>
              <a:t>06/02/2015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95B77C-BFDC-4B15-9F99-5650E858519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303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86E2CCD5-D12A-4D94-B5CB-6ACAAB00AD6F}" type="datetime1">
              <a:rPr lang="en-US" smtClean="0"/>
              <a:t>06/02/2015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514BE4A-54A2-4075-A8F5-45F0AD90FC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951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0C9716-EE46-4FDD-A96B-20BCA7567423}" type="datetime1">
              <a:rPr lang="en-US" smtClean="0"/>
              <a:t>06/02/2015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F9CAA2-6180-4A7A-9EB7-2B9A601AB0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407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B9B1C3-C497-41F1-A483-46C4EE71DC77}" type="datetime1">
              <a:rPr lang="en-US" smtClean="0"/>
              <a:t>06/02/2015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BC816-1FF5-4C42-8FBC-22D54B14D1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3081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19A607-5FA9-4592-865D-20C0E8C2FE05}" type="datetime1">
              <a:rPr lang="en-US" smtClean="0"/>
              <a:t>06/02/2015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2FB5DA-6F1A-493D-AF48-5462D1C721F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782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26D008F-FD01-42CB-9C80-91CE7A642603}" type="datetime1">
              <a:rPr lang="en-US" smtClean="0"/>
              <a:t>06/02/2015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GVTH: NGUYỄN MINH THÁI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01EAF28-09A5-4852-90CE-A32CB32A25AE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397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0" r:id="rId1"/>
    <p:sldLayoutId id="2147484211" r:id="rId2"/>
    <p:sldLayoutId id="2147484212" r:id="rId3"/>
    <p:sldLayoutId id="2147484213" r:id="rId4"/>
    <p:sldLayoutId id="2147484214" r:id="rId5"/>
    <p:sldLayoutId id="2147484215" r:id="rId6"/>
    <p:sldLayoutId id="2147484216" r:id="rId7"/>
    <p:sldLayoutId id="2147484217" r:id="rId8"/>
    <p:sldLayoutId id="2147484218" r:id="rId9"/>
    <p:sldLayoutId id="2147484219" r:id="rId10"/>
    <p:sldLayoutId id="2147484220" r:id="rId11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title"/>
          </p:nvPr>
        </p:nvSpPr>
        <p:spPr>
          <a:xfrm>
            <a:off x="76200" y="304800"/>
            <a:ext cx="8968668" cy="2509227"/>
          </a:xfr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ko-KR" sz="40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frm721 Blk BT" panose="03060902050402020B05" pitchFamily="66" charset="0"/>
              </a:rPr>
              <a:t> </a:t>
            </a:r>
            <a:r>
              <a:rPr lang="en-US" altLang="ko-KR" sz="40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frm721 Blk BT" panose="03060902050402020B05" pitchFamily="66" charset="0"/>
              </a:rPr>
              <a:t>PHÂN TÍCH NGUYÊN LÝ HOẠT ĐỘNG CỦA MẠCH </a:t>
            </a:r>
            <a:r>
              <a:rPr lang="en-US" altLang="ko-KR" sz="40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rmalScrp421 BT" pitchFamily="66" charset="0"/>
              </a:rPr>
              <a:t>XÔNG </a:t>
            </a:r>
            <a:r>
              <a:rPr lang="en-US" altLang="ko-KR" sz="40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rmalScrp421 BT" pitchFamily="66" charset="0"/>
              </a:rPr>
              <a:t>NÓNG ĐỘNG CƠ </a:t>
            </a:r>
            <a:r>
              <a:rPr lang="en-US" altLang="ko-KR" sz="4000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ormalScrp421 BT" pitchFamily="66" charset="0"/>
              </a:rPr>
              <a:t>DIESEL (XÔNG TỰ ĐỘNG LOẠI 6 DÂY RA TMR-101)</a:t>
            </a:r>
            <a:endParaRPr lang="en-US" altLang="ko-KR" sz="4000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ormalScrp421 BT" pitchFamily="66" charset="0"/>
            </a:endParaRPr>
          </a:p>
        </p:txBody>
      </p:sp>
      <p:sp>
        <p:nvSpPr>
          <p:cNvPr id="12292" name="TextBox 6"/>
          <p:cNvSpPr txBox="1">
            <a:spLocks noChangeArrowheads="1"/>
          </p:cNvSpPr>
          <p:nvPr/>
        </p:nvSpPr>
        <p:spPr bwMode="auto">
          <a:xfrm>
            <a:off x="4267200" y="5715000"/>
            <a:ext cx="47776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l"/>
            <a:r>
              <a:rPr lang="en-US" sz="2400" b="1" dirty="0" smtClean="0">
                <a:solidFill>
                  <a:srgbClr val="00B050"/>
                </a:solidFill>
                <a:effectLst/>
              </a:rPr>
              <a:t>GVTH: NGUYỄN MINH THÁI</a:t>
            </a:r>
            <a:endParaRPr lang="en-US" sz="2400" b="1" dirty="0">
              <a:solidFill>
                <a:srgbClr val="00B050"/>
              </a:solidFill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412" y="3207727"/>
            <a:ext cx="3830782" cy="24310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718" y="3318700"/>
            <a:ext cx="2465908" cy="1939100"/>
          </a:xfrm>
          <a:prstGeom prst="rect">
            <a:avLst/>
          </a:prstGeom>
        </p:spPr>
      </p:pic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E54345-9E70-4A3D-8D74-C6A2DA9D1AE6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122" name="Picture 2" descr="http://www.turbocompressori.net/candelette_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3495147"/>
            <a:ext cx="2643980" cy="176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Relay xông tự động loại 6 dây ra </a:t>
            </a:r>
            <a:endParaRPr lang="en-US" sz="4400" b="1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 descr="C:\Users\Administrator\Pictures\iCloud Photos\My Photo Stream\IMG_007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5000"/>
            <a:ext cx="5105400" cy="382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3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2819400" cy="4191000"/>
          </a:xfrm>
          <a:solidFill>
            <a:srgbClr val="FFFFCC"/>
          </a:solidFill>
        </p:spPr>
        <p:txBody>
          <a:bodyPr>
            <a:no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Sơ đồ cấu </a:t>
            </a:r>
            <a:r>
              <a:rPr lang="en-US" sz="4400" b="1" dirty="0" err="1" smtClean="0">
                <a:solidFill>
                  <a:schemeClr val="tx1"/>
                </a:solidFill>
                <a:latin typeface="+mn-lt"/>
              </a:rPr>
              <a:t>tạo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+mn-lt"/>
              </a:rPr>
              <a:t>bên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+mn-lt"/>
              </a:rPr>
              <a:t>trong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Relay 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xông tự động loại 6 dây </a:t>
            </a:r>
            <a:r>
              <a:rPr lang="en-US" sz="4400" b="1" dirty="0" err="1" smtClean="0">
                <a:solidFill>
                  <a:schemeClr val="tx1"/>
                </a:solidFill>
                <a:latin typeface="+mn-lt"/>
              </a:rPr>
              <a:t>ra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4400" b="1" dirty="0" smtClean="0">
                <a:solidFill>
                  <a:schemeClr val="tx1"/>
                </a:solidFill>
                <a:latin typeface="+mn-lt"/>
              </a:rPr>
              <a:t>TMR-101</a:t>
            </a:r>
            <a:endParaRPr lang="en-US" sz="44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7170" name="Picture 2" descr="C:\Users\Administrator\Desktop\HÌNH mạch xông 6 chân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0" b="3131"/>
          <a:stretch/>
        </p:blipFill>
        <p:spPr bwMode="auto">
          <a:xfrm>
            <a:off x="3422802" y="233422"/>
            <a:ext cx="5492598" cy="584013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15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7" name="Picture 3" descr="C:\Users\Administrator\Desktop\cach mac sa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69798"/>
            <a:ext cx="8153400" cy="5774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06638" y="5947671"/>
            <a:ext cx="71753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/>
              </a:rPr>
              <a:t>CÁCH MẮC SAI THƯỜNG GẶP PHẢI KHI KHÔNG CÓ SƠ ĐỒ ĐẤU DÂY</a:t>
            </a:r>
            <a:endParaRPr lang="en-US" b="1" dirty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9721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8600"/>
            <a:ext cx="8686800" cy="5663454"/>
          </a:xfrm>
        </p:spPr>
      </p:pic>
      <p:sp>
        <p:nvSpPr>
          <p:cNvPr id="7" name="TextBox 6"/>
          <p:cNvSpPr txBox="1"/>
          <p:nvPr/>
        </p:nvSpPr>
        <p:spPr>
          <a:xfrm>
            <a:off x="1905000" y="5947671"/>
            <a:ext cx="50417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/>
              </a:rPr>
              <a:t>CÁCH ĐẤU DÂY ĐÚNG NGUYÊN LÝ HOẠT ĐỘNG</a:t>
            </a:r>
            <a:endParaRPr lang="en-US" b="1" dirty="0"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0800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 descr="C:\Users\Administrator\Desktop\SKKN 2014\SKKN CSTD TPHO CUA THAI\THAI 2014-2015\xong 6 day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828800"/>
            <a:ext cx="7467600" cy="43434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95400" y="228600"/>
            <a:ext cx="7543800" cy="1450757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Sơ đồ đấu dây hệ thống xông </a:t>
            </a:r>
            <a:endParaRPr lang="en-US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15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428105" cy="6400800"/>
          </a:xfrm>
          <a:prstGeom prst="rect">
            <a:avLst/>
          </a:prstGeom>
        </p:spPr>
      </p:pic>
      <p:sp>
        <p:nvSpPr>
          <p:cNvPr id="88071" name="WordArt 7"/>
          <p:cNvSpPr>
            <a:spLocks noChangeArrowheads="1" noChangeShapeType="1" noTextEdit="1"/>
          </p:cNvSpPr>
          <p:nvPr/>
        </p:nvSpPr>
        <p:spPr bwMode="gray">
          <a:xfrm>
            <a:off x="914400" y="1600200"/>
            <a:ext cx="7315200" cy="1066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Thank </a:t>
            </a:r>
            <a:r>
              <a:rPr lang="en-US" sz="3600" b="1" kern="10" dirty="0" smtClean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63500" dir="2212194" algn="ctr" rotWithShape="0">
                    <a:srgbClr val="868686">
                      <a:alpha val="50000"/>
                    </a:srgbClr>
                  </a:outerShdw>
                </a:effectLst>
                <a:latin typeface="Arial"/>
                <a:cs typeface="Arial"/>
              </a:rPr>
              <a:t>You!</a:t>
            </a:r>
            <a:endParaRPr lang="en-US" sz="3600" b="1" kern="10" dirty="0">
              <a:ln w="19050">
                <a:solidFill>
                  <a:schemeClr val="bg1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63500" dir="2212194" algn="ctr" rotWithShape="0">
                  <a:srgbClr val="868686">
                    <a:alpha val="50000"/>
                  </a:srgbClr>
                </a:outerShdw>
              </a:effectLst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37826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3D2F71C-0C71-42E2-B401-C3359FB87113}" type="datetime1">
              <a:rPr lang="en-US" smtClean="0"/>
              <a:t>06/02/2015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GVTH: NGUYỄN MINH THÁI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5A649-0EC5-45FB-83F0-96E0B61806E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375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5449</TotalTime>
  <Words>133</Words>
  <Application>Microsoft Office PowerPoint</Application>
  <PresentationFormat>On-screen Show (4:3)</PresentationFormat>
  <Paragraphs>30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맑은 고딕</vt:lpstr>
      <vt:lpstr>Freefrm721 Blk BT</vt:lpstr>
      <vt:lpstr>Calibri Light</vt:lpstr>
      <vt:lpstr>Tahoma</vt:lpstr>
      <vt:lpstr>FormalScrp421 BT</vt:lpstr>
      <vt:lpstr>Retrospect</vt:lpstr>
      <vt:lpstr> PHÂN TÍCH NGUYÊN LÝ HOẠT ĐỘNG CỦA MẠCH XÔNG NÓNG ĐỘNG CƠ DIESEL (XÔNG TỰ ĐỘNG LOẠI 6 DÂY RA TMR-101)</vt:lpstr>
      <vt:lpstr>Relay xông tự động loại 6 dây ra </vt:lpstr>
      <vt:lpstr>Sơ đồ cấu tạo bên trong Relay xông tự động loại 6 dây ra TMR-101</vt:lpstr>
      <vt:lpstr>PowerPoint Presentation</vt:lpstr>
      <vt:lpstr>PowerPoint Presentation</vt:lpstr>
      <vt:lpstr>Sơ đồ đấu dây hệ thống xông 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CĐ LÝ TỰ TRỌNG</dc:title>
  <dc:creator>NGUYỄN MINH THÁI</dc:creator>
  <cp:lastModifiedBy>Dang Le Phan Danh</cp:lastModifiedBy>
  <cp:revision>447</cp:revision>
  <dcterms:created xsi:type="dcterms:W3CDTF">2008-07-08T01:27:56Z</dcterms:created>
  <dcterms:modified xsi:type="dcterms:W3CDTF">2015-02-06T01:03:04Z</dcterms:modified>
</cp:coreProperties>
</file>